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836" r:id="rId1"/>
  </p:sldMasterIdLst>
  <p:notesMasterIdLst>
    <p:notesMasterId r:id="rId17"/>
  </p:notesMasterIdLst>
  <p:sldIdLst>
    <p:sldId id="256" r:id="rId2"/>
    <p:sldId id="317" r:id="rId3"/>
    <p:sldId id="292" r:id="rId4"/>
    <p:sldId id="305" r:id="rId5"/>
    <p:sldId id="307" r:id="rId6"/>
    <p:sldId id="315" r:id="rId7"/>
    <p:sldId id="318" r:id="rId8"/>
    <p:sldId id="316" r:id="rId9"/>
    <p:sldId id="320" r:id="rId10"/>
    <p:sldId id="321" r:id="rId11"/>
    <p:sldId id="322" r:id="rId12"/>
    <p:sldId id="323" r:id="rId13"/>
    <p:sldId id="324" r:id="rId14"/>
    <p:sldId id="325" r:id="rId15"/>
    <p:sldId id="31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36149D-13DC-437A-8A3B-7F3A45A901F6}">
  <a:tblStyle styleId="{2736149D-13DC-437A-8A3B-7F3A45A90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32176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9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06-Apr-22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30616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37726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88731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48383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79230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06-Apr-22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482284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06-Apr-22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925379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87DE6118-2437-4B30-8E3C-4D2BE6020583}" type="datetimeFigureOut">
              <a:rPr lang="en-US" smtClean="0"/>
              <a:t>06-Apr-22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0780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87DE6118-2437-4B30-8E3C-4D2BE6020583}" type="datetimeFigureOut">
              <a:rPr lang="en-US" smtClean="0"/>
              <a:t>06-Apr-22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266011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848825"/>
            <a:ext cx="5850900" cy="1715100"/>
          </a:xfrm>
          <a:prstGeom prst="rect">
            <a:avLst/>
          </a:prstGeom>
          <a:effectLst>
            <a:outerShdw blurRad="14288" dist="28575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224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8548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𖤓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110568" y="1506350"/>
            <a:ext cx="28548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𖤓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40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116122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63835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32798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06-Apr-22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60455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06-Apr-22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01359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06-Apr-22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945742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49468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390772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06-Apr-22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442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  <p:sldLayoutId id="2147483855" r:id="rId19"/>
  </p:sldLayoutIdLst>
  <p:transition>
    <p:fade thruBlk="1"/>
  </p:transition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41" y="0"/>
            <a:ext cx="1193559" cy="1309064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972154" y="3322930"/>
            <a:ext cx="6400800" cy="1752600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Lecturer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Mathematics Department</a:t>
            </a:r>
          </a:p>
          <a:p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Patuakhali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 Science and Technology University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Email: mehetajparvine@gmail.com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Cell: 01747792047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25290" y="2848731"/>
            <a:ext cx="3977539" cy="948398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3200" b="1" spc="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itchFamily="18" charset="0"/>
                <a:cs typeface="Arial" pitchFamily="34" charset="0"/>
              </a:rPr>
              <a:t>Mehetaj parvine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2296973" y="-134095"/>
            <a:ext cx="4557369" cy="1149948"/>
          </a:xfrm>
          <a:prstGeom prst="horizontalScroll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B.Sc.Engg. In </a:t>
            </a:r>
            <a:r>
              <a:rPr lang="en-US" sz="2000" b="1">
                <a:solidFill>
                  <a:schemeClr val="tx1"/>
                </a:solidFill>
              </a:rPr>
              <a:t>(CSE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Level 2  Semester IV  Math-221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Credit: 3.00                     Marks: 100</a:t>
            </a:r>
          </a:p>
        </p:txBody>
      </p:sp>
      <p:sp>
        <p:nvSpPr>
          <p:cNvPr id="7" name="Oval 6"/>
          <p:cNvSpPr/>
          <p:nvPr/>
        </p:nvSpPr>
        <p:spPr>
          <a:xfrm>
            <a:off x="0" y="4417162"/>
            <a:ext cx="1741018" cy="65836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18-04-2021</a:t>
            </a:r>
          </a:p>
        </p:txBody>
      </p:sp>
      <p:sp>
        <p:nvSpPr>
          <p:cNvPr id="8" name="Horizontal Scroll 7"/>
          <p:cNvSpPr/>
          <p:nvPr/>
        </p:nvSpPr>
        <p:spPr>
          <a:xfrm>
            <a:off x="2132970" y="915080"/>
            <a:ext cx="5269421" cy="1933651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i="1" dirty="0">
                <a:solidFill>
                  <a:schemeClr val="tx1"/>
                </a:solidFill>
              </a:rPr>
              <a:t>Laplace Transform</a:t>
            </a:r>
          </a:p>
          <a:p>
            <a:pPr algn="ctr"/>
            <a:endParaRPr lang="en" sz="28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16" y="0"/>
            <a:ext cx="71931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54" y="0"/>
            <a:ext cx="67886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6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094" y="-1278732"/>
            <a:ext cx="8538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09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14" y="0"/>
            <a:ext cx="66197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2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78" y="0"/>
            <a:ext cx="46739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8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30485" y="2720673"/>
            <a:ext cx="4382379" cy="878406"/>
          </a:xfrm>
          <a:solidFill>
            <a:schemeClr val="accent1"/>
          </a:solidFill>
          <a:ln w="57150">
            <a:solidFill>
              <a:schemeClr val="tx2">
                <a:lumMod val="10000"/>
              </a:schemeClr>
            </a:solidFill>
          </a:ln>
        </p:spPr>
        <p:txBody>
          <a:bodyPr/>
          <a:lstStyle/>
          <a:p>
            <a:r>
              <a:rPr lang="en-US" sz="5400" b="1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791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841248" y="1780527"/>
            <a:ext cx="870508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Fourier series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Coefficient and half range Fourier series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Fourier Analysis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Fourier integral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Z-Transformation and its application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Laplace transforms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Fourier series and Laplace Transform</a:t>
            </a:r>
          </a:p>
          <a:p>
            <a:pPr algn="just">
              <a:lnSpc>
                <a:spcPct val="125000"/>
              </a:lnSpc>
            </a:pPr>
            <a:endParaRPr lang="en-GB" sz="20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endParaRPr lang="en-GB" sz="20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2419" y="585215"/>
            <a:ext cx="4389120" cy="828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2">
                    <a:lumMod val="25000"/>
                  </a:schemeClr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0896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89" y="-968454"/>
            <a:ext cx="6174029" cy="6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5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1" y="0"/>
            <a:ext cx="78766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9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01" y="197510"/>
            <a:ext cx="63105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1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36"/>
            <a:ext cx="9144000" cy="49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5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28" y="80467"/>
            <a:ext cx="57761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7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74" y="14630"/>
            <a:ext cx="8298452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71" y="1452569"/>
            <a:ext cx="3456188" cy="112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1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04" y="109728"/>
            <a:ext cx="6497650" cy="5143500"/>
          </a:xfrm>
          <a:prstGeom prst="rect">
            <a:avLst/>
          </a:prstGeom>
        </p:spPr>
      </p:pic>
      <p:pic>
        <p:nvPicPr>
          <p:cNvPr id="1026" name="Picture 2" descr="Hyperbolic Fun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6" y="2673809"/>
            <a:ext cx="2396708" cy="24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97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2849</TotalTime>
  <Words>87</Words>
  <Application>Microsoft Office PowerPoint</Application>
  <PresentationFormat>On-screen Show (16:9)</PresentationFormat>
  <Paragraphs>34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Century</vt:lpstr>
      <vt:lpstr>Century Gothic</vt:lpstr>
      <vt:lpstr>Satisfy</vt:lpstr>
      <vt:lpstr>Times New Roman</vt:lpstr>
      <vt:lpstr>Wingdings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Administrator</cp:lastModifiedBy>
  <cp:revision>67</cp:revision>
  <dcterms:modified xsi:type="dcterms:W3CDTF">2022-04-06T13:54:25Z</dcterms:modified>
</cp:coreProperties>
</file>